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D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" d="100"/>
          <a:sy n="11" d="100"/>
        </p:scale>
        <p:origin x="22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9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2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9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6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9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3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4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5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B5624-8A02-4AC2-A48E-5FE0D9232B24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C4B1D-0C8C-48C2-B3A2-A58A51871F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2A53E3B-7D87-4AF1-9A34-2759E380D5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356" t="43660" r="16871" b="35448"/>
          <a:stretch/>
        </p:blipFill>
        <p:spPr>
          <a:xfrm>
            <a:off x="26517600" y="212763"/>
            <a:ext cx="3938954" cy="506427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456CF353-3F34-4F21-B894-9B14E73ADE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52" t="31454" r="18448" b="28853"/>
          <a:stretch/>
        </p:blipFill>
        <p:spPr>
          <a:xfrm>
            <a:off x="606305" y="1266193"/>
            <a:ext cx="7159844" cy="2954117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4236643A-9999-45C9-97F9-EFC6AD6DC8ED}"/>
              </a:ext>
            </a:extLst>
          </p:cNvPr>
          <p:cNvSpPr/>
          <p:nvPr/>
        </p:nvSpPr>
        <p:spPr>
          <a:xfrm>
            <a:off x="8258515" y="564453"/>
            <a:ext cx="17626037" cy="400754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500" b="1" dirty="0">
                <a:latin typeface="Arial" panose="020B0604020202020204" pitchFamily="34" charset="0"/>
                <a:cs typeface="Arial" panose="020B0604020202020204" pitchFamily="34" charset="0"/>
              </a:rPr>
              <a:t>I ENCONTRO PARAENSE DE IMUNOLOGIA, ALERGIAS E INTOLERÂNCIA ALIMENTAR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EFA363D-3D09-455E-9B89-B357393CA866}"/>
              </a:ext>
            </a:extLst>
          </p:cNvPr>
          <p:cNvSpPr txBox="1"/>
          <p:nvPr/>
        </p:nvSpPr>
        <p:spPr>
          <a:xfrm>
            <a:off x="5262146" y="5277035"/>
            <a:ext cx="23618773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pt-BR" sz="10400" b="1" dirty="0">
                <a:solidFill>
                  <a:schemeClr val="accent6">
                    <a:lumMod val="75000"/>
                  </a:schemeClr>
                </a:solidFill>
              </a:rPr>
              <a:t>INSIRA O TÍTULO DO SEU TRABALHO AQUI</a:t>
            </a:r>
          </a:p>
          <a:p>
            <a:pPr algn="ctr"/>
            <a:r>
              <a:rPr lang="pt-BR" sz="9000" b="1" dirty="0">
                <a:solidFill>
                  <a:schemeClr val="accent6">
                    <a:lumMod val="75000"/>
                  </a:schemeClr>
                </a:solidFill>
              </a:rPr>
              <a:t>INSERIR O NOME DE CADA AUTOR</a:t>
            </a:r>
            <a:r>
              <a:rPr lang="pt-BR" sz="9000" b="1" baseline="30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9000" b="1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6D4D3E8-0BB4-4692-A4D6-3E87F87CB8DF}"/>
              </a:ext>
            </a:extLst>
          </p:cNvPr>
          <p:cNvSpPr/>
          <p:nvPr/>
        </p:nvSpPr>
        <p:spPr>
          <a:xfrm>
            <a:off x="2213811" y="11624788"/>
            <a:ext cx="11839073" cy="9734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/>
              <a:t>INTRODUÇÃO</a:t>
            </a:r>
            <a:endParaRPr lang="en-US" sz="6400" b="1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917A95D-5603-4B60-B341-373A826110DD}"/>
              </a:ext>
            </a:extLst>
          </p:cNvPr>
          <p:cNvSpPr/>
          <p:nvPr/>
        </p:nvSpPr>
        <p:spPr>
          <a:xfrm>
            <a:off x="2338978" y="21289478"/>
            <a:ext cx="11839073" cy="12956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/>
              <a:t>MATERIAL E MÉTODOS</a:t>
            </a:r>
            <a:endParaRPr lang="en-US" sz="6400" b="1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DF92E66C-918E-452D-A149-C57583D2B5FF}"/>
              </a:ext>
            </a:extLst>
          </p:cNvPr>
          <p:cNvSpPr/>
          <p:nvPr/>
        </p:nvSpPr>
        <p:spPr>
          <a:xfrm>
            <a:off x="2213810" y="30467461"/>
            <a:ext cx="11839073" cy="12956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/>
              <a:t>RESULTADOS E DISCUSSÃO</a:t>
            </a:r>
            <a:endParaRPr lang="en-US" sz="6400" b="1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D9B22BFE-3641-4DAC-A765-F104CFB4B629}"/>
              </a:ext>
            </a:extLst>
          </p:cNvPr>
          <p:cNvSpPr/>
          <p:nvPr/>
        </p:nvSpPr>
        <p:spPr>
          <a:xfrm>
            <a:off x="18221239" y="21289478"/>
            <a:ext cx="11839073" cy="12956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/>
              <a:t>CONCLUSÃO</a:t>
            </a:r>
            <a:endParaRPr lang="en-US" sz="6400" b="1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A23CB9FF-9354-4F9F-8727-D95FAE211263}"/>
              </a:ext>
            </a:extLst>
          </p:cNvPr>
          <p:cNvSpPr/>
          <p:nvPr/>
        </p:nvSpPr>
        <p:spPr>
          <a:xfrm>
            <a:off x="18173113" y="30467461"/>
            <a:ext cx="11839073" cy="12956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/>
              <a:t>REFERÊNCIAS </a:t>
            </a:r>
            <a:endParaRPr lang="en-US" sz="6400" b="1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3D191CAC-EA23-4BFE-8873-F17D82126196}"/>
              </a:ext>
            </a:extLst>
          </p:cNvPr>
          <p:cNvSpPr txBox="1"/>
          <p:nvPr/>
        </p:nvSpPr>
        <p:spPr>
          <a:xfrm>
            <a:off x="2338978" y="13148114"/>
            <a:ext cx="117139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Inserir o texto aqui – Letra Arial – Fonte 54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D11AF66F-98E8-4675-9C59-B96B78D70759}"/>
              </a:ext>
            </a:extLst>
          </p:cNvPr>
          <p:cNvSpPr txBox="1"/>
          <p:nvPr/>
        </p:nvSpPr>
        <p:spPr>
          <a:xfrm>
            <a:off x="2491378" y="22918887"/>
            <a:ext cx="117139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Inserir o texto aqui – Letra Arial – Fonte 54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DE240273-6B5E-4260-B264-C671763ED9E1}"/>
              </a:ext>
            </a:extLst>
          </p:cNvPr>
          <p:cNvSpPr txBox="1"/>
          <p:nvPr/>
        </p:nvSpPr>
        <p:spPr>
          <a:xfrm>
            <a:off x="2213810" y="31894536"/>
            <a:ext cx="117139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Inserir o texto aqui – Letra Arial – Fonte 54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40D0B45A-7D1E-4F92-84D1-F264A4DC5B74}"/>
              </a:ext>
            </a:extLst>
          </p:cNvPr>
          <p:cNvSpPr txBox="1"/>
          <p:nvPr/>
        </p:nvSpPr>
        <p:spPr>
          <a:xfrm>
            <a:off x="18298281" y="22918887"/>
            <a:ext cx="117139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Inserir o texto aqui – Letra Arial – Fonte 54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49EB8EDE-DA28-4D88-9FDB-EB21EB98CFA7}"/>
              </a:ext>
            </a:extLst>
          </p:cNvPr>
          <p:cNvSpPr txBox="1"/>
          <p:nvPr/>
        </p:nvSpPr>
        <p:spPr>
          <a:xfrm>
            <a:off x="18235696" y="32010613"/>
            <a:ext cx="117139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Inserir o texto aqui – Letra Arial – Fonte 45</a:t>
            </a:r>
            <a:endParaRPr lang="en-US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8ED7ADA-42F0-4CB9-BE0C-A50880584B9C}"/>
              </a:ext>
            </a:extLst>
          </p:cNvPr>
          <p:cNvSpPr/>
          <p:nvPr/>
        </p:nvSpPr>
        <p:spPr>
          <a:xfrm>
            <a:off x="1773405" y="8897435"/>
            <a:ext cx="17394634" cy="14003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500" b="1" baseline="30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pt-BR" sz="8500" b="1" dirty="0">
                <a:solidFill>
                  <a:schemeClr val="accent6">
                    <a:lumMod val="75000"/>
                  </a:schemeClr>
                </a:solidFill>
              </a:rPr>
              <a:t>Universidade da Amazônia, discente.</a:t>
            </a:r>
            <a:r>
              <a:rPr lang="pt-BR" sz="8500" b="1" baseline="300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pt-BR" sz="8500" dirty="0"/>
          </a:p>
        </p:txBody>
      </p:sp>
    </p:spTree>
    <p:extLst>
      <p:ext uri="{BB962C8B-B14F-4D97-AF65-F5344CB8AC3E}">
        <p14:creationId xmlns:p14="http://schemas.microsoft.com/office/powerpoint/2010/main" val="142548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88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de Oliveira</dc:creator>
  <cp:lastModifiedBy>Rodrigo de Oliveira</cp:lastModifiedBy>
  <cp:revision>8</cp:revision>
  <dcterms:created xsi:type="dcterms:W3CDTF">2018-10-24T19:12:36Z</dcterms:created>
  <dcterms:modified xsi:type="dcterms:W3CDTF">2019-05-31T17:19:14Z</dcterms:modified>
</cp:coreProperties>
</file>