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5400" cx="32404050"/>
  <p:notesSz cx="6854825" cy="97504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A4A3A4"/>
          </p15:clr>
        </p15:guide>
        <p15:guide id="2" pos="10163">
          <p15:clr>
            <a:srgbClr val="A4A3A4"/>
          </p15:clr>
        </p15:guide>
      </p15:sldGuideLst>
    </p:ext>
    <p:ext uri="{2D200454-40CA-4A62-9FC3-DE9A4176ACB9}">
      <p15:notesGuideLst>
        <p15:guide id="1" orient="horz" pos="3070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7" roundtripDataSignature="AMtx7mibGtSrbzoXVu/O13mFzdqdlX0l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163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070" orient="horz"/>
        <p:guide pos="2159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0213" cy="487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625" lIns="91275" spcFirstLastPara="1" rIns="91275" wrap="square" tIns="456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0212" cy="487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625" lIns="91275" spcFirstLastPara="1" rIns="91275" wrap="square" tIns="456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055813" y="731838"/>
            <a:ext cx="27432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2813" y="4632325"/>
            <a:ext cx="5029200" cy="4386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625" lIns="91275" spcFirstLastPara="1" rIns="91275" wrap="square" tIns="456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263063"/>
            <a:ext cx="2970213" cy="487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625" lIns="91275" spcFirstLastPara="1" rIns="91275" wrap="square" tIns="456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9263063"/>
            <a:ext cx="2970212" cy="487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625" lIns="91275" spcFirstLastPara="1" rIns="91275" wrap="square" tIns="456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912813" y="4632325"/>
            <a:ext cx="5029200" cy="4386263"/>
          </a:xfrm>
          <a:prstGeom prst="rect">
            <a:avLst/>
          </a:prstGeom>
        </p:spPr>
        <p:txBody>
          <a:bodyPr anchorCtr="0" anchor="t" bIns="45625" lIns="91275" spcFirstLastPara="1" rIns="91275" wrap="square" tIns="456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055813" y="731838"/>
            <a:ext cx="27432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944688" y="9756774"/>
            <a:ext cx="28514674" cy="29162375"/>
          </a:xfrm>
          <a:prstGeom prst="rect">
            <a:avLst/>
          </a:prstGeom>
          <a:noFill/>
          <a:ln>
            <a:noFill/>
          </a:ln>
        </p:spPr>
        <p:txBody>
          <a:bodyPr anchorCtr="0" anchor="t" bIns="195450" lIns="390900" spcFirstLastPara="1" rIns="390900" wrap="square" tIns="19545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8706088" y="16517071"/>
            <a:ext cx="36864607" cy="729091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6145767" y="9496194"/>
            <a:ext cx="36864607" cy="21332665"/>
          </a:xfrm>
          <a:prstGeom prst="rect">
            <a:avLst/>
          </a:prstGeom>
          <a:noFill/>
          <a:ln>
            <a:noFill/>
          </a:ln>
        </p:spPr>
        <p:txBody>
          <a:bodyPr anchorCtr="0" anchor="t" bIns="195450" lIns="390900" spcFirstLastPara="1" rIns="390900" wrap="square" tIns="19545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2430304" y="13421681"/>
            <a:ext cx="27543443" cy="9261157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4860608" y="24483059"/>
            <a:ext cx="22682835" cy="11041380"/>
          </a:xfrm>
          <a:prstGeom prst="rect">
            <a:avLst/>
          </a:prstGeom>
          <a:noFill/>
          <a:ln>
            <a:noFill/>
          </a:ln>
        </p:spPr>
        <p:txBody>
          <a:bodyPr anchorCtr="0" anchor="t" bIns="195450" lIns="390900" spcFirstLastPara="1" rIns="390900" wrap="square" tIns="195450">
            <a:noAutofit/>
          </a:bodyPr>
          <a:lstStyle>
            <a:lvl1pPr lvl="0" algn="ctr">
              <a:spcBef>
                <a:spcPts val="2740"/>
              </a:spcBef>
              <a:spcAft>
                <a:spcPts val="0"/>
              </a:spcAft>
              <a:buClr>
                <a:srgbClr val="888888"/>
              </a:buClr>
              <a:buSzPts val="137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1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060"/>
              </a:spcBef>
              <a:spcAft>
                <a:spcPts val="0"/>
              </a:spcAft>
              <a:buClr>
                <a:srgbClr val="888888"/>
              </a:buClr>
              <a:buSzPts val="10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720"/>
              </a:spcBef>
              <a:spcAft>
                <a:spcPts val="0"/>
              </a:spcAft>
              <a:buClr>
                <a:srgbClr val="888888"/>
              </a:buClr>
              <a:buSzPts val="8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720"/>
              </a:spcBef>
              <a:spcAft>
                <a:spcPts val="0"/>
              </a:spcAft>
              <a:buClr>
                <a:srgbClr val="888888"/>
              </a:buClr>
              <a:buSzPts val="8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720"/>
              </a:spcBef>
              <a:spcAft>
                <a:spcPts val="0"/>
              </a:spcAft>
              <a:buClr>
                <a:srgbClr val="888888"/>
              </a:buClr>
              <a:buSzPts val="8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720"/>
              </a:spcBef>
              <a:spcAft>
                <a:spcPts val="0"/>
              </a:spcAft>
              <a:buClr>
                <a:srgbClr val="888888"/>
              </a:buClr>
              <a:buSzPts val="8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720"/>
              </a:spcBef>
              <a:spcAft>
                <a:spcPts val="0"/>
              </a:spcAft>
              <a:buClr>
                <a:srgbClr val="888888"/>
              </a:buClr>
              <a:buSzPts val="8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720"/>
              </a:spcBef>
              <a:spcAft>
                <a:spcPts val="0"/>
              </a:spcAft>
              <a:buClr>
                <a:srgbClr val="888888"/>
              </a:buClr>
              <a:buSzPts val="8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1620838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anchorCtr="0" anchor="t" bIns="195450" lIns="390900" spcFirstLastPara="1" rIns="390900" wrap="square" tIns="19545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2559697" y="27763475"/>
            <a:ext cx="27543443" cy="8581073"/>
          </a:xfrm>
          <a:prstGeom prst="rect">
            <a:avLst/>
          </a:prstGeom>
          <a:noFill/>
          <a:ln>
            <a:noFill/>
          </a:ln>
        </p:spPr>
        <p:txBody>
          <a:bodyPr anchorCtr="0" anchor="t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71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2559697" y="18312295"/>
            <a:ext cx="27543443" cy="9451178"/>
          </a:xfrm>
          <a:prstGeom prst="rect">
            <a:avLst/>
          </a:prstGeom>
          <a:noFill/>
          <a:ln>
            <a:noFill/>
          </a:ln>
        </p:spPr>
        <p:txBody>
          <a:bodyPr anchorCtr="0" anchor="b" bIns="195450" lIns="390900" spcFirstLastPara="1" rIns="390900" wrap="square" tIns="195450">
            <a:noAutofit/>
          </a:bodyPr>
          <a:lstStyle>
            <a:lvl1pPr indent="-228600" lvl="0" marL="457200" algn="l">
              <a:spcBef>
                <a:spcPts val="1720"/>
              </a:spcBef>
              <a:spcAft>
                <a:spcPts val="0"/>
              </a:spcAft>
              <a:buClr>
                <a:srgbClr val="888888"/>
              </a:buClr>
              <a:buSzPts val="8600"/>
              <a:buNone/>
              <a:defRPr sz="86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 sz="77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 sz="68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6000"/>
              <a:buNone/>
              <a:defRPr sz="60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6000"/>
              <a:buNone/>
              <a:defRPr sz="60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6000"/>
              <a:buNone/>
              <a:defRPr sz="60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6000"/>
              <a:buNone/>
              <a:defRPr sz="60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6000"/>
              <a:buNone/>
              <a:defRPr sz="60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6000"/>
              <a:buNone/>
              <a:defRPr sz="60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1620203" y="10081264"/>
            <a:ext cx="14311790" cy="28513567"/>
          </a:xfrm>
          <a:prstGeom prst="rect">
            <a:avLst/>
          </a:prstGeom>
          <a:noFill/>
          <a:ln>
            <a:noFill/>
          </a:ln>
        </p:spPr>
        <p:txBody>
          <a:bodyPr anchorCtr="0" anchor="t" bIns="195450" lIns="390900" spcFirstLastPara="1" rIns="390900" wrap="square" tIns="195450">
            <a:noAutofit/>
          </a:bodyPr>
          <a:lstStyle>
            <a:lvl1pPr indent="-990600" lvl="0" marL="45720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2000"/>
              <a:buChar char="•"/>
              <a:defRPr sz="12000"/>
            </a:lvl1pPr>
            <a:lvl2pPr indent="-882650" lvl="1" marL="914400" algn="l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Char char="–"/>
              <a:defRPr sz="10300"/>
            </a:lvl2pPr>
            <a:lvl3pPr indent="-774700" lvl="2" marL="13716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3pPr>
            <a:lvl4pPr indent="-717550" lvl="3" marL="1828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4pPr>
            <a:lvl5pPr indent="-717550" lvl="4" marL="22860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7700"/>
            </a:lvl5pPr>
            <a:lvl6pPr indent="-717550" lvl="5" marL="27432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6pPr>
            <a:lvl7pPr indent="-717550" lvl="6" marL="32004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7pPr>
            <a:lvl8pPr indent="-717550" lvl="7" marL="3657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8pPr>
            <a:lvl9pPr indent="-717550" lvl="8" marL="4114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16472059" y="10081264"/>
            <a:ext cx="14311790" cy="28513567"/>
          </a:xfrm>
          <a:prstGeom prst="rect">
            <a:avLst/>
          </a:prstGeom>
          <a:noFill/>
          <a:ln>
            <a:noFill/>
          </a:ln>
        </p:spPr>
        <p:txBody>
          <a:bodyPr anchorCtr="0" anchor="t" bIns="195450" lIns="390900" spcFirstLastPara="1" rIns="390900" wrap="square" tIns="195450">
            <a:noAutofit/>
          </a:bodyPr>
          <a:lstStyle>
            <a:lvl1pPr indent="-990600" lvl="0" marL="45720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2000"/>
              <a:buChar char="•"/>
              <a:defRPr sz="12000"/>
            </a:lvl1pPr>
            <a:lvl2pPr indent="-882650" lvl="1" marL="914400" algn="l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Char char="–"/>
              <a:defRPr sz="10300"/>
            </a:lvl2pPr>
            <a:lvl3pPr indent="-774700" lvl="2" marL="13716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3pPr>
            <a:lvl4pPr indent="-717550" lvl="3" marL="1828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4pPr>
            <a:lvl5pPr indent="-717550" lvl="4" marL="22860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7700"/>
            </a:lvl5pPr>
            <a:lvl6pPr indent="-717550" lvl="5" marL="27432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6pPr>
            <a:lvl7pPr indent="-717550" lvl="6" marL="32004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7pPr>
            <a:lvl8pPr indent="-717550" lvl="7" marL="3657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8pPr>
            <a:lvl9pPr indent="-717550" lvl="8" marL="4114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  <a:noFill/>
          <a:ln>
            <a:noFill/>
          </a:ln>
        </p:spPr>
        <p:txBody>
          <a:bodyPr anchorCtr="0" anchor="b" bIns="195450" lIns="390900" spcFirstLastPara="1" rIns="390900" wrap="square" tIns="195450">
            <a:noAutofit/>
          </a:bodyPr>
          <a:lstStyle>
            <a:lvl1pPr indent="-228600" lvl="0" marL="457200" algn="l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None/>
              <a:defRPr b="1" sz="10300"/>
            </a:lvl1pPr>
            <a:lvl2pPr indent="-228600" lvl="1" marL="9144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None/>
              <a:defRPr b="1" sz="8600"/>
            </a:lvl2pPr>
            <a:lvl3pPr indent="-228600" lvl="2" marL="1371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3pPr>
            <a:lvl4pPr indent="-228600" lvl="3" marL="1828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4pPr>
            <a:lvl5pPr indent="-228600" lvl="4" marL="22860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5pPr>
            <a:lvl6pPr indent="-228600" lvl="5" marL="27432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6pPr>
            <a:lvl7pPr indent="-228600" lvl="6" marL="320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7pPr>
            <a:lvl8pPr indent="-228600" lvl="7" marL="3657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8pPr>
            <a:lvl9pPr indent="-228600" lvl="8" marL="4114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  <a:noFill/>
          <a:ln>
            <a:noFill/>
          </a:ln>
        </p:spPr>
        <p:txBody>
          <a:bodyPr anchorCtr="0" anchor="t" bIns="195450" lIns="390900" spcFirstLastPara="1" rIns="390900" wrap="square" tIns="195450">
            <a:noAutofit/>
          </a:bodyPr>
          <a:lstStyle>
            <a:lvl1pPr indent="-882650" lvl="0" marL="457200" algn="l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Char char="•"/>
              <a:defRPr sz="10300"/>
            </a:lvl1pPr>
            <a:lvl2pPr indent="-774700" lvl="1" marL="9144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–"/>
              <a:defRPr sz="8600"/>
            </a:lvl2pPr>
            <a:lvl3pPr indent="-717550" lvl="2" marL="1371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3pPr>
            <a:lvl4pPr indent="-660400" lvl="3" marL="1828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indent="-660400" lvl="4" marL="22860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indent="-660400" lvl="5" marL="27432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indent="-660400" lvl="6" marL="320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indent="-660400" lvl="7" marL="3657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indent="-660400" lvl="8" marL="4114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  <a:noFill/>
          <a:ln>
            <a:noFill/>
          </a:ln>
        </p:spPr>
        <p:txBody>
          <a:bodyPr anchorCtr="0" anchor="b" bIns="195450" lIns="390900" spcFirstLastPara="1" rIns="390900" wrap="square" tIns="195450">
            <a:noAutofit/>
          </a:bodyPr>
          <a:lstStyle>
            <a:lvl1pPr indent="-228600" lvl="0" marL="457200" algn="l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None/>
              <a:defRPr b="1" sz="10300"/>
            </a:lvl1pPr>
            <a:lvl2pPr indent="-228600" lvl="1" marL="9144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None/>
              <a:defRPr b="1" sz="8600"/>
            </a:lvl2pPr>
            <a:lvl3pPr indent="-228600" lvl="2" marL="1371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3pPr>
            <a:lvl4pPr indent="-228600" lvl="3" marL="1828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4pPr>
            <a:lvl5pPr indent="-228600" lvl="4" marL="22860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5pPr>
            <a:lvl6pPr indent="-228600" lvl="5" marL="27432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6pPr>
            <a:lvl7pPr indent="-228600" lvl="6" marL="320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7pPr>
            <a:lvl8pPr indent="-228600" lvl="7" marL="3657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8pPr>
            <a:lvl9pPr indent="-228600" lvl="8" marL="4114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  <a:noFill/>
          <a:ln>
            <a:noFill/>
          </a:ln>
        </p:spPr>
        <p:txBody>
          <a:bodyPr anchorCtr="0" anchor="t" bIns="195450" lIns="390900" spcFirstLastPara="1" rIns="390900" wrap="square" tIns="195450">
            <a:noAutofit/>
          </a:bodyPr>
          <a:lstStyle>
            <a:lvl1pPr indent="-882650" lvl="0" marL="457200" algn="l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Char char="•"/>
              <a:defRPr sz="10300"/>
            </a:lvl1pPr>
            <a:lvl2pPr indent="-774700" lvl="1" marL="9144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–"/>
              <a:defRPr sz="8600"/>
            </a:lvl2pPr>
            <a:lvl3pPr indent="-717550" lvl="2" marL="1371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3pPr>
            <a:lvl4pPr indent="-660400" lvl="3" marL="1828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indent="-660400" lvl="4" marL="22860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indent="-660400" lvl="5" marL="27432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indent="-660400" lvl="6" marL="320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indent="-660400" lvl="7" marL="3657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indent="-660400" lvl="8" marL="4114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620205" y="1720215"/>
            <a:ext cx="10660709" cy="7320916"/>
          </a:xfrm>
          <a:prstGeom prst="rect">
            <a:avLst/>
          </a:prstGeom>
          <a:noFill/>
          <a:ln>
            <a:noFill/>
          </a:ln>
        </p:spPr>
        <p:txBody>
          <a:bodyPr anchorCtr="0" anchor="b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  <a:noFill/>
          <a:ln>
            <a:noFill/>
          </a:ln>
        </p:spPr>
        <p:txBody>
          <a:bodyPr anchorCtr="0" anchor="t" bIns="195450" lIns="390900" spcFirstLastPara="1" rIns="390900" wrap="square" tIns="195450">
            <a:noAutofit/>
          </a:bodyPr>
          <a:lstStyle>
            <a:lvl1pPr indent="-1098550" lvl="0" marL="457200" algn="l">
              <a:spcBef>
                <a:spcPts val="2740"/>
              </a:spcBef>
              <a:spcAft>
                <a:spcPts val="0"/>
              </a:spcAft>
              <a:buClr>
                <a:schemeClr val="dk1"/>
              </a:buClr>
              <a:buSzPts val="13700"/>
              <a:buChar char="•"/>
              <a:defRPr sz="13700"/>
            </a:lvl1pPr>
            <a:lvl2pPr indent="-990600" lvl="1" marL="91440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2000"/>
              <a:buChar char="–"/>
              <a:defRPr sz="12000"/>
            </a:lvl2pPr>
            <a:lvl3pPr indent="-882650" lvl="2" marL="1371600" algn="l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Char char="•"/>
              <a:defRPr sz="10300"/>
            </a:lvl3pPr>
            <a:lvl4pPr indent="-774700" lvl="3" marL="18288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–"/>
              <a:defRPr sz="8600"/>
            </a:lvl4pPr>
            <a:lvl5pPr indent="-774700" lvl="4" marL="22860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»"/>
              <a:defRPr sz="8600"/>
            </a:lvl5pPr>
            <a:lvl6pPr indent="-774700" lvl="5" marL="27432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6pPr>
            <a:lvl7pPr indent="-774700" lvl="6" marL="32004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7pPr>
            <a:lvl8pPr indent="-774700" lvl="7" marL="36576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8pPr>
            <a:lvl9pPr indent="-774700" lvl="8" marL="41148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1620205" y="9041134"/>
            <a:ext cx="10660709" cy="29553698"/>
          </a:xfrm>
          <a:prstGeom prst="rect">
            <a:avLst/>
          </a:prstGeom>
          <a:noFill/>
          <a:ln>
            <a:noFill/>
          </a:ln>
        </p:spPr>
        <p:txBody>
          <a:bodyPr anchorCtr="0" anchor="t" bIns="195450" lIns="390900" spcFirstLastPara="1" rIns="390900" wrap="square" tIns="195450">
            <a:no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/>
            </a:lvl1pPr>
            <a:lvl2pPr indent="-228600" lvl="1" marL="9144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2pPr>
            <a:lvl3pPr indent="-228600" lvl="2" marL="1371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3pPr>
            <a:lvl4pPr indent="-228600" lvl="3" marL="18288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4pPr>
            <a:lvl5pPr indent="-228600" lvl="4" marL="22860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5pPr>
            <a:lvl6pPr indent="-228600" lvl="5" marL="27432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6pPr>
            <a:lvl7pPr indent="-228600" lvl="6" marL="32004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7pPr>
            <a:lvl8pPr indent="-228600" lvl="7" marL="3657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8pPr>
            <a:lvl9pPr indent="-228600" lvl="8" marL="41148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351421" y="30243781"/>
            <a:ext cx="19442430" cy="3570450"/>
          </a:xfrm>
          <a:prstGeom prst="rect">
            <a:avLst/>
          </a:prstGeom>
          <a:noFill/>
          <a:ln>
            <a:noFill/>
          </a:ln>
        </p:spPr>
        <p:txBody>
          <a:bodyPr anchorCtr="0" anchor="b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6351421" y="33814228"/>
            <a:ext cx="19442430" cy="5070631"/>
          </a:xfrm>
          <a:prstGeom prst="rect">
            <a:avLst/>
          </a:prstGeom>
          <a:noFill/>
          <a:ln>
            <a:noFill/>
          </a:ln>
        </p:spPr>
        <p:txBody>
          <a:bodyPr anchorCtr="0" anchor="t" bIns="195450" lIns="390900" spcFirstLastPara="1" rIns="390900" wrap="square" tIns="195450">
            <a:no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/>
            </a:lvl1pPr>
            <a:lvl2pPr indent="-228600" lvl="1" marL="9144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2pPr>
            <a:lvl3pPr indent="-228600" lvl="2" marL="1371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3pPr>
            <a:lvl4pPr indent="-228600" lvl="3" marL="18288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4pPr>
            <a:lvl5pPr indent="-228600" lvl="4" marL="22860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5pPr>
            <a:lvl6pPr indent="-228600" lvl="5" marL="27432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6pPr>
            <a:lvl7pPr indent="-228600" lvl="6" marL="32004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7pPr>
            <a:lvl8pPr indent="-228600" lvl="7" marL="3657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8pPr>
            <a:lvl9pPr indent="-228600" lvl="8" marL="41148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51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620838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anchorCtr="0" anchor="t" bIns="195450" lIns="390900" spcFirstLastPara="1" rIns="390900" wrap="square" tIns="195450">
            <a:noAutofit/>
          </a:bodyPr>
          <a:lstStyle>
            <a:lvl1pPr indent="-1098550" lvl="0" marL="457200" marR="0" rtl="0" algn="l">
              <a:spcBef>
                <a:spcPts val="2740"/>
              </a:spcBef>
              <a:spcAft>
                <a:spcPts val="0"/>
              </a:spcAft>
              <a:buClr>
                <a:schemeClr val="dk1"/>
              </a:buClr>
              <a:buSzPts val="13700"/>
              <a:buFont typeface="Arial"/>
              <a:buChar char="•"/>
              <a:defRPr b="0" i="0" sz="1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990600" lvl="1" marL="9144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Char char="–"/>
              <a:defRPr b="0" i="0" sz="1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2650" lvl="2" marL="1371600" marR="0" rtl="0" algn="l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b="0" i="0" sz="10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74700" lvl="3" marL="1828800" marR="0" rtl="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Char char="–"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74700" lvl="4" marL="2286000" marR="0" rtl="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Char char="»"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74700" lvl="5" marL="2743200" marR="0" rtl="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Char char="•"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74700" lvl="6" marL="3200400" marR="0" rtl="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Char char="•"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74700" lvl="7" marL="3657600" marR="0" rtl="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Char char="•"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74700" lvl="8" marL="4114800" marR="0" rtl="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Char char="•"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1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50" lIns="390900" spcFirstLastPara="1" rIns="390900" wrap="square" tIns="19545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5100" u="none" cap="none" strike="noStrik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2.jpg"/><Relationship Id="rId6" Type="http://schemas.openxmlformats.org/officeDocument/2006/relationships/image" Target="../media/image1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Google Shape;88;p1"/>
          <p:cNvCxnSpPr/>
          <p:nvPr/>
        </p:nvCxnSpPr>
        <p:spPr>
          <a:xfrm>
            <a:off x="700088" y="4248772"/>
            <a:ext cx="31132462" cy="0"/>
          </a:xfrm>
          <a:prstGeom prst="straightConnector1">
            <a:avLst/>
          </a:prstGeom>
          <a:noFill/>
          <a:ln cap="flat" cmpd="tri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1"/>
          <p:cNvSpPr txBox="1"/>
          <p:nvPr/>
        </p:nvSpPr>
        <p:spPr>
          <a:xfrm>
            <a:off x="4368063" y="983185"/>
            <a:ext cx="235314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000">
                <a:solidFill>
                  <a:srgbClr val="980000"/>
                </a:solidFill>
              </a:rPr>
              <a:t>VI</a:t>
            </a:r>
            <a:r>
              <a:rPr b="1" i="0" lang="pt-BR" sz="7000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SIMPÓSIO DE NEUROCIÊNCIAS </a:t>
            </a:r>
            <a:endParaRPr>
              <a:solidFill>
                <a:srgbClr val="980000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000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E COMPORTAMENTO </a:t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700088" y="4494213"/>
            <a:ext cx="30962700" cy="19395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1" marL="74295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6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DEVE SER O MESMO DO RESUMO ENVIADO, EM TIMES NEW ROMAN OU ARIAL, TAMANHO 60 OU SUPERIOR </a:t>
            </a:r>
            <a:r>
              <a:rPr b="1" i="0" lang="pt-BR" sz="4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(cores de preenchimento opcionais a partir do título)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863600" y="6840538"/>
            <a:ext cx="30969000" cy="19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675" lIns="93375" spcFirstLastPara="1" rIns="93375" wrap="square" tIns="466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200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Nome do PrimeiroAutor</a:t>
            </a:r>
            <a:r>
              <a:rPr b="1" baseline="30000" i="0" lang="pt-BR" sz="40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1" i="0" lang="pt-BR" sz="3200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; Nome do Segundo Autor</a:t>
            </a:r>
            <a:r>
              <a:rPr b="1" baseline="30000" i="0" lang="pt-BR" sz="40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pt-BR" sz="3200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; Nome do Terceiro Autor</a:t>
            </a:r>
            <a:r>
              <a:rPr b="1" baseline="30000" i="0" lang="pt-BR" sz="40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pt-BR" sz="3200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; Nome do Quarto Autor</a:t>
            </a:r>
            <a:r>
              <a:rPr b="1" baseline="30000" i="0" lang="pt-BR" sz="40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pt-BR" sz="3200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; Nome do Quinto Autor</a:t>
            </a:r>
            <a:r>
              <a:rPr b="1" baseline="30000" i="0" lang="pt-BR" sz="40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1, 2</a:t>
            </a:r>
            <a:endParaRPr b="1" i="0" sz="3200" u="none" cap="none" strike="noStrik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1800"/>
              </a:spcBef>
              <a:spcAft>
                <a:spcPts val="0"/>
              </a:spcAft>
              <a:buNone/>
            </a:pPr>
            <a:r>
              <a:rPr b="1" i="0" lang="pt-BR" sz="3200" u="none" cap="none" strike="noStrik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¹</a:t>
            </a: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Universidade Federal do Pará, Núcleo de Teoria e Pesquisa do Comportamento, Programa de Pós-Graduação em Neurociências e Comportamento.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²</a:t>
            </a: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Universidade do Estado do Pará, Departamento de Biologia, Programa de Pós-Graduação em Diversidade Animal.</a:t>
            </a:r>
            <a:endParaRPr b="0" i="0" sz="30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" name="Google Shape;92;p1"/>
          <p:cNvCxnSpPr/>
          <p:nvPr/>
        </p:nvCxnSpPr>
        <p:spPr>
          <a:xfrm>
            <a:off x="700088" y="8758238"/>
            <a:ext cx="31132462" cy="17145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3" name="Google Shape;93;p1"/>
          <p:cNvSpPr txBox="1"/>
          <p:nvPr/>
        </p:nvSpPr>
        <p:spPr>
          <a:xfrm>
            <a:off x="4921250" y="10009188"/>
            <a:ext cx="6296100" cy="7695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4121150" y="18024475"/>
            <a:ext cx="7639200" cy="7695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481013" y="19081750"/>
            <a:ext cx="14919325" cy="97872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Metodologia. Fonte Times New Roman ou Arial, tamanho 42.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2892425" y="30466534"/>
            <a:ext cx="9788400" cy="7695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16952913" y="10225436"/>
            <a:ext cx="14882813" cy="6555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Continuação de Resultados e Discussão. Fonte Times New Roman, ou Arial, tamanho 42.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20385088" y="37012413"/>
            <a:ext cx="6978600" cy="7695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6235213" y="38334013"/>
            <a:ext cx="15376525" cy="20928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 de acordo com as normas da APA. Fonte Times New Roman ou Arial, tamanho 40 ou inferior.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27050" y="11158538"/>
            <a:ext cx="14811376" cy="6555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Introdução. Fonte Times New Roman ou Arial, tamanho 42.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8434273" y="25937319"/>
            <a:ext cx="1183141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Fig.2 – Legenda da figura, quando for o caso.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18765838" y="31231825"/>
            <a:ext cx="9193200" cy="7695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>
            <a:off x="16348075" y="32362663"/>
            <a:ext cx="15063788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4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Considerações finais. Fonte Times New Roman ou Arial, tamanho 42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527050" y="31734947"/>
            <a:ext cx="14811376" cy="5909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 Discussão. Fonte Times New Roman ou Arial, tamanho 42.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547688" y="28885384"/>
            <a:ext cx="1440338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Fig.1a – A. Legenda da figura ou imagem, quando for o caso.</a:t>
            </a:r>
            <a:endParaRPr/>
          </a:p>
        </p:txBody>
      </p:sp>
      <p:pic>
        <p:nvPicPr>
          <p:cNvPr id="106" name="Google Shape;10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98965" y="23906956"/>
            <a:ext cx="6766985" cy="4851800"/>
          </a:xfrm>
          <a:prstGeom prst="rect">
            <a:avLst/>
          </a:prstGeom>
          <a:noFill/>
          <a:ln cap="flat" cmpd="sng" w="9525">
            <a:solidFill>
              <a:srgbClr val="7BAEDD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4080" y="23913605"/>
            <a:ext cx="6766985" cy="4851800"/>
          </a:xfrm>
          <a:prstGeom prst="rect">
            <a:avLst/>
          </a:prstGeom>
          <a:noFill/>
          <a:ln cap="flat" cmpd="sng" w="9525">
            <a:solidFill>
              <a:srgbClr val="7BAEDD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8" name="Google Shape;10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8223155" y="17642259"/>
            <a:ext cx="12042534" cy="7510904"/>
          </a:xfrm>
          <a:prstGeom prst="rect">
            <a:avLst/>
          </a:prstGeom>
          <a:noFill/>
          <a:ln cap="flat" cmpd="sng" w="9525">
            <a:solidFill>
              <a:srgbClr val="7BAEDD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9" name="Google Shape;109;p1"/>
          <p:cNvSpPr txBox="1"/>
          <p:nvPr/>
        </p:nvSpPr>
        <p:spPr>
          <a:xfrm>
            <a:off x="24137722" y="1044994"/>
            <a:ext cx="7329999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LOCAL RESERVADO PARA LOGOS DE INSTITUIÇÕES E LABORATÓRIOS</a:t>
            </a:r>
            <a:endParaRPr/>
          </a:p>
        </p:txBody>
      </p:sp>
      <p:pic>
        <p:nvPicPr>
          <p:cNvPr id="110" name="Google Shape;11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6859209" y="40612813"/>
            <a:ext cx="1704811" cy="2185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7917688" y="40540803"/>
            <a:ext cx="4486361" cy="2691817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"/>
          <p:cNvSpPr txBox="1"/>
          <p:nvPr/>
        </p:nvSpPr>
        <p:spPr>
          <a:xfrm>
            <a:off x="24152827" y="41385738"/>
            <a:ext cx="338437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REALIZAÇÃO</a:t>
            </a:r>
            <a:endParaRPr/>
          </a:p>
        </p:txBody>
      </p:sp>
      <p:pic>
        <p:nvPicPr>
          <p:cNvPr id="113" name="Google Shape;113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7802" y="7825"/>
            <a:ext cx="5019500" cy="4079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2003-06-05T10:24:49Z</dcterms:created>
  <dc:creator>Aluno</dc:creator>
</cp:coreProperties>
</file>